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96C5F-B2B4-494F-BBAB-7D1097458D51}" v="1" dt="2024-03-10T15:44:37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8" autoAdjust="0"/>
    <p:restoredTop sz="86462" autoAdjust="0"/>
  </p:normalViewPr>
  <p:slideViewPr>
    <p:cSldViewPr snapToGrid="0">
      <p:cViewPr>
        <p:scale>
          <a:sx n="144" d="100"/>
          <a:sy n="144" d="100"/>
        </p:scale>
        <p:origin x="504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고딕" panose="020D0604000000000000" pitchFamily="50" charset="-127"/>
        <a:ea typeface="나눔고딕" panose="020D0604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453C9655-6953-D126-E6B5-B998EEA9E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7FB8E28C-1F07-EF3A-ED6B-D2652E872E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943CB0EF-FE88-1541-99C8-58BDA1A6F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0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2C2D1A1-CD97-55A6-5AA7-87CAAE81B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663AE2F7-3915-BFD0-2DC4-DF8422CC2F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B372DA8E-60C6-9BC4-726D-D0D13FEBF2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505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55B70950-B7EF-6775-4553-293056C4E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57A7A8CE-5066-CDB6-EDCF-416C7ACD6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946C8268-1892-58EF-1D30-B42373FB0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3639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D079E21F-9859-DE4C-2B0B-08AE1E718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5655EE31-7B1E-0050-D0FE-46140CE29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7F25559B-742B-86E6-C44E-1F4479410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553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8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1B8E603-CD12-AC45-A42B-DEB0B4EAC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080182BB-923E-9842-20A3-5548E65EF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B3EEDD95-FE55-12CC-6025-47A930ECD0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11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91F5B81-2330-86D5-824C-CB424756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64D75304-A92B-E626-890B-C83744DB61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E3C92033-66B6-E40A-8413-71A5FCDA6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90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2830BD0-B44E-15CD-1E8F-7E5DC1531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A3C6D809-8873-254B-658A-9D40E5AAAB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E7D74359-6245-1A20-A446-5839ECEB9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9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B5374B8-B65B-BB6E-408B-FE7DEF225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D0993583-772E-3359-B005-1A939C4B48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E6F0BC4D-02DA-1F25-2C85-FEE9C2569C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937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F08A9175-3FCA-BCD0-0A9C-7AA44B9B0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98527535-79BA-3A84-64CF-853DE2496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33FFA4FA-B915-6081-1C6A-190236424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 </a:t>
            </a:r>
            <a:r>
              <a:rPr lang="ko-KR" altLang="en-US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sz="2500" b="1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</a:t>
            </a:r>
            <a:r>
              <a:rPr lang="en-US" alt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0.29</a:t>
            </a: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발표자 :</a:t>
            </a:r>
            <a:r>
              <a:rPr lang="ko" altLang="en-US" sz="1100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김동건</a:t>
            </a:r>
            <a:endParaRPr sz="1100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D3FEB29-ECF5-A7F7-08EE-B84FB017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627EE28-2690-1336-970D-6221E7CF282F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C3D67702-0B05-DDBC-A832-94F5BF1DA324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5CA031A-50B9-E701-C59C-7AD1B3751A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FC2BBD1A-BFA5-C96C-34AC-EFCABF52DE6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Arial"/>
                <a:ea typeface="+mj-ea"/>
                <a:cs typeface="NanumGothic ExtraBold"/>
                <a:sym typeface="NanumGothic ExtraBold"/>
              </a:rPr>
              <a:t>GAN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Arial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16517-1468-2D94-0895-2D564F408783}"/>
              </a:ext>
            </a:extLst>
          </p:cNvPr>
          <p:cNvSpPr txBox="1"/>
          <p:nvPr/>
        </p:nvSpPr>
        <p:spPr>
          <a:xfrm>
            <a:off x="1485900" y="1165860"/>
            <a:ext cx="681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Optimizer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Adam Gradient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Objective function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다음 수식을 사용하여 학습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7EF08E-DFC9-0D68-7E7D-5BBB19BE6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1913311"/>
            <a:ext cx="5963477" cy="6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9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D7DD3DC7-51D9-19B8-8FA9-C974DE384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2457F5D5-97D9-77A5-E3F1-0018BC7FB48B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81726059-65CF-224D-4783-F55D16DC98B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325817EF-CFAF-CC93-8D4E-16F5CAF68F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20B43406-7ADC-55E1-9658-F23A39766217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Arial"/>
                <a:ea typeface="+mj-ea"/>
                <a:cs typeface="NanumGothic ExtraBold"/>
                <a:sym typeface="NanumGothic ExtraBold"/>
              </a:rPr>
              <a:t>GAN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Arial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B4712-E481-5A90-64C6-1DF2821F0DE3}"/>
              </a:ext>
            </a:extLst>
          </p:cNvPr>
          <p:cNvSpPr txBox="1"/>
          <p:nvPr/>
        </p:nvSpPr>
        <p:spPr>
          <a:xfrm>
            <a:off x="1485900" y="1165860"/>
            <a:ext cx="681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Vincent Van Gogh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이미지셋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629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이미지셋을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 x 224 x 224)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resize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1C0BAB-8661-C057-90D2-270D23197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735" y="2033347"/>
            <a:ext cx="3058529" cy="30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4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4BBF8BD-B4F9-C922-4A4D-E6B074A0A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9EA9128-9A11-49BE-7E85-F183DA38DE02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B0AC3149-123A-BE66-C842-80F4C48FD9C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CBAB2CD8-9062-D524-E59A-B35D639756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9D15512E-2521-424B-FD55-BF632E2883F7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Arial"/>
                <a:ea typeface="+mj-ea"/>
                <a:cs typeface="NanumGothic ExtraBold"/>
                <a:sym typeface="NanumGothic ExtraBold"/>
              </a:rPr>
              <a:t>GAN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Arial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2B9DB-718B-12A0-48CB-FAD612CA83DC}"/>
              </a:ext>
            </a:extLst>
          </p:cNvPr>
          <p:cNvSpPr txBox="1"/>
          <p:nvPr/>
        </p:nvSpPr>
        <p:spPr>
          <a:xfrm>
            <a:off x="1485900" y="1165860"/>
            <a:ext cx="6819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" altLang="ko-KR" dirty="0">
                <a:latin typeface="+mn-ea"/>
                <a:ea typeface="+mn-ea"/>
              </a:rPr>
              <a:t>GAN</a:t>
            </a:r>
            <a:r>
              <a:rPr lang="ko-KR" altLang="en-US" dirty="0">
                <a:latin typeface="+mn-ea"/>
                <a:ea typeface="+mn-ea"/>
              </a:rPr>
              <a:t>은 두 모델의 경쟁 구조로 인해 </a:t>
            </a:r>
            <a:r>
              <a:rPr lang="ko-KR" altLang="en-US" b="1" dirty="0">
                <a:latin typeface="+mn-ea"/>
                <a:ea typeface="+mn-ea"/>
              </a:rPr>
              <a:t>학습이 불안정</a:t>
            </a:r>
            <a:r>
              <a:rPr lang="ko-KR" altLang="en-US" dirty="0">
                <a:latin typeface="+mn-ea"/>
                <a:ea typeface="+mn-ea"/>
              </a:rPr>
              <a:t>한 경향이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" altLang="ko-KR" dirty="0">
                <a:latin typeface="+mn-ea"/>
                <a:ea typeface="+mn-ea"/>
              </a:rPr>
              <a:t>Generator</a:t>
            </a:r>
            <a:r>
              <a:rPr lang="ko-KR" altLang="en-US" dirty="0">
                <a:latin typeface="+mn-ea"/>
                <a:ea typeface="+mn-ea"/>
              </a:rPr>
              <a:t>가 지나치게 잘 학습되면 </a:t>
            </a:r>
            <a:r>
              <a:rPr lang="en" altLang="ko-KR" dirty="0">
                <a:latin typeface="+mn-ea"/>
                <a:ea typeface="+mn-ea"/>
              </a:rPr>
              <a:t>Discriminator</a:t>
            </a:r>
            <a:r>
              <a:rPr lang="ko-KR" altLang="en-US" dirty="0">
                <a:latin typeface="+mn-ea"/>
                <a:ea typeface="+mn-ea"/>
              </a:rPr>
              <a:t>가 구분하지 못해 학습이 멈추거나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반대로 </a:t>
            </a:r>
            <a:r>
              <a:rPr lang="en" altLang="ko-KR" dirty="0">
                <a:latin typeface="+mn-ea"/>
                <a:ea typeface="+mn-ea"/>
              </a:rPr>
              <a:t>Discriminator</a:t>
            </a:r>
            <a:r>
              <a:rPr lang="ko-KR" altLang="en-US" dirty="0">
                <a:latin typeface="+mn-ea"/>
                <a:ea typeface="+mn-ea"/>
              </a:rPr>
              <a:t>가 너무 강력하면 </a:t>
            </a:r>
            <a:r>
              <a:rPr lang="en" altLang="ko-KR" dirty="0">
                <a:latin typeface="+mn-ea"/>
                <a:ea typeface="+mn-ea"/>
              </a:rPr>
              <a:t>Generator</a:t>
            </a:r>
            <a:r>
              <a:rPr lang="ko-KR" altLang="en-US" dirty="0">
                <a:latin typeface="+mn-ea"/>
                <a:ea typeface="+mn-ea"/>
              </a:rPr>
              <a:t>가 학습하기 어려워지는 경우가 발생</a:t>
            </a:r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D6CA21-094F-21CB-9146-FB71B8C67648}"/>
              </a:ext>
            </a:extLst>
          </p:cNvPr>
          <p:cNvGrpSpPr/>
          <p:nvPr/>
        </p:nvGrpSpPr>
        <p:grpSpPr>
          <a:xfrm>
            <a:off x="3225277" y="2335411"/>
            <a:ext cx="2728958" cy="2721386"/>
            <a:chOff x="2771402" y="1678652"/>
            <a:chExt cx="3470374" cy="34648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C9A2E5C-5426-01D1-9272-4386CE5BF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402" y="1678652"/>
              <a:ext cx="3470374" cy="346484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15DA11-B3E2-67BD-3960-A9F8C040E03D}"/>
                </a:ext>
              </a:extLst>
            </p:cNvPr>
            <p:cNvSpPr/>
            <p:nvPr/>
          </p:nvSpPr>
          <p:spPr>
            <a:xfrm>
              <a:off x="2941162" y="2469823"/>
              <a:ext cx="3219253" cy="1019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7B79C6-4EDA-7028-1BF5-B18A0132BB4D}"/>
                </a:ext>
              </a:extLst>
            </p:cNvPr>
            <p:cNvSpPr/>
            <p:nvPr/>
          </p:nvSpPr>
          <p:spPr>
            <a:xfrm>
              <a:off x="2848465" y="3350686"/>
              <a:ext cx="3219253" cy="1019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4104C0E-6C46-55C0-8FEC-BB0F41A4CF1B}"/>
                </a:ext>
              </a:extLst>
            </p:cNvPr>
            <p:cNvSpPr/>
            <p:nvPr/>
          </p:nvSpPr>
          <p:spPr>
            <a:xfrm>
              <a:off x="2896962" y="4231549"/>
              <a:ext cx="3219253" cy="1019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821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DC3FB69C-C8A7-727E-A697-2C0EF5128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12855763-DF91-2BDF-17B5-ED0FAEE8AE99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D6983138-D4DE-D260-04FF-7C30D2A94E1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65FEB143-61F2-78DB-0B15-DF58D9B871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491378F2-E4DE-433B-4650-F292FAF1EE60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Arial"/>
                <a:ea typeface="+mj-ea"/>
                <a:cs typeface="NanumGothic ExtraBold"/>
                <a:sym typeface="NanumGothic ExtraBold"/>
              </a:rPr>
              <a:t>이</a:t>
            </a:r>
            <a:r>
              <a:rPr lang="en-US" sz="2000" dirty="0" err="1">
                <a:solidFill>
                  <a:srgbClr val="19264B"/>
                </a:solidFill>
                <a:ea typeface="+mj-ea"/>
                <a:cs typeface="NanumGothic ExtraBold"/>
                <a:sym typeface="NanumGothic ExtraBold"/>
              </a:rPr>
              <a:t>후</a:t>
            </a:r>
            <a:r>
              <a:rPr lang="en-US" sz="2000" dirty="0">
                <a:solidFill>
                  <a:srgbClr val="19264B"/>
                </a:solidFill>
                <a:ea typeface="+mj-ea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19264B"/>
                </a:solidFill>
                <a:ea typeface="+mj-ea"/>
                <a:cs typeface="NanumGothic ExtraBold"/>
                <a:sym typeface="NanumGothic ExtraBold"/>
              </a:rPr>
              <a:t>계획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Arial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92962-EAA4-08DF-47D9-67969B96E6E7}"/>
              </a:ext>
            </a:extLst>
          </p:cNvPr>
          <p:cNvSpPr txBox="1"/>
          <p:nvPr/>
        </p:nvSpPr>
        <p:spPr>
          <a:xfrm>
            <a:off x="1485900" y="1165860"/>
            <a:ext cx="681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최종 발표일까지 </a:t>
            </a:r>
            <a:r>
              <a:rPr lang="en-US" altLang="ko-KR" dirty="0">
                <a:latin typeface="+mn-ea"/>
                <a:ea typeface="+mn-ea"/>
              </a:rPr>
              <a:t>Cycle GAN </a:t>
            </a:r>
            <a:r>
              <a:rPr lang="ko-KR" altLang="en-US" dirty="0">
                <a:latin typeface="+mn-ea"/>
                <a:ea typeface="+mn-ea"/>
              </a:rPr>
              <a:t>모델을 만들어 훈련시키는 것이 힘들다고 판단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지난 </a:t>
            </a:r>
            <a:r>
              <a:rPr lang="en-US" altLang="ko-KR" dirty="0">
                <a:latin typeface="+mn-ea"/>
                <a:ea typeface="+mn-ea"/>
              </a:rPr>
              <a:t>CV </a:t>
            </a:r>
            <a:r>
              <a:rPr lang="ko-KR" altLang="en-US" dirty="0">
                <a:latin typeface="+mn-ea"/>
                <a:ea typeface="+mn-ea"/>
              </a:rPr>
              <a:t>관련 대회를 분석 및 구현 진행하기로 결정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860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408975" y="1371060"/>
            <a:ext cx="271447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스터디원 1 : </a:t>
            </a:r>
            <a:r>
              <a:rPr lang="ko-KR" altLang="en-US" dirty="0">
                <a:latin typeface="+mj-ea"/>
                <a:ea typeface="+mj-ea"/>
              </a:rPr>
              <a:t>김동건</a:t>
            </a: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dirty="0">
                <a:latin typeface="+mj-ea"/>
                <a:ea typeface="+mj-ea"/>
              </a:rPr>
              <a:t>스터디원 </a:t>
            </a:r>
            <a:r>
              <a:rPr lang="ko" dirty="0">
                <a:latin typeface="+mj-ea"/>
                <a:ea typeface="+mj-ea"/>
              </a:rPr>
              <a:t>2 :</a:t>
            </a:r>
            <a:r>
              <a:rPr lang="en-US" altLang="ko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김현수</a:t>
            </a:r>
            <a:endParaRPr lang="en-US" altLang="ko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dirty="0">
                <a:latin typeface="+mj-ea"/>
                <a:ea typeface="+mj-ea"/>
              </a:rPr>
              <a:t>스터디원</a:t>
            </a:r>
            <a:r>
              <a:rPr lang="en-US" altLang="ko" dirty="0">
                <a:latin typeface="+mj-ea"/>
                <a:ea typeface="+mj-ea"/>
              </a:rPr>
              <a:t> 3 : </a:t>
            </a:r>
            <a:r>
              <a:rPr lang="ko-KR" altLang="en-US" dirty="0">
                <a:latin typeface="+mj-ea"/>
                <a:ea typeface="+mj-ea"/>
              </a:rPr>
              <a:t>이지훈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1C4A10A7-AC2A-1370-4B28-190C8F39ADE6}"/>
              </a:ext>
            </a:extLst>
          </p:cNvPr>
          <p:cNvSpPr txBox="1"/>
          <p:nvPr/>
        </p:nvSpPr>
        <p:spPr>
          <a:xfrm>
            <a:off x="1408975" y="881108"/>
            <a:ext cx="271447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latin typeface="+mj-ea"/>
                <a:ea typeface="+mj-ea"/>
              </a:rPr>
              <a:t>CycleGAN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소개</a:t>
            </a:r>
            <a:endParaRPr lang="en-US" altLang="ko-KR" dirty="0">
              <a:latin typeface="+mj-ea"/>
              <a:ea typeface="+mj-ea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GAN Model </a:t>
            </a:r>
            <a:r>
              <a:rPr lang="ko-KR" altLang="en-US" dirty="0">
                <a:latin typeface="+mj-ea"/>
                <a:ea typeface="+mj-ea"/>
              </a:rPr>
              <a:t>공부 및 구현</a:t>
            </a:r>
            <a:endParaRPr lang="en-US" altLang="ko-KR" dirty="0">
              <a:latin typeface="+mj-ea"/>
              <a:ea typeface="+mj-ea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latin typeface="+mj-ea"/>
              <a:ea typeface="+mj-ea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2366EE77-EA3C-FBEC-4812-57134B85D441}"/>
              </a:ext>
            </a:extLst>
          </p:cNvPr>
          <p:cNvSpPr txBox="1"/>
          <p:nvPr/>
        </p:nvSpPr>
        <p:spPr>
          <a:xfrm>
            <a:off x="1485900" y="3449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9264B"/>
                </a:solidFill>
                <a:latin typeface="+mj-ea"/>
                <a:ea typeface="+mj-ea"/>
                <a:cs typeface="NanumGothic ExtraBold"/>
                <a:sym typeface="NanumGothic ExtraBold"/>
              </a:rPr>
              <a:t>CycleGAN</a:t>
            </a:r>
            <a:endParaRPr sz="2000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8AE2D-0E35-7E56-ABB3-A69C81C5545C}"/>
              </a:ext>
            </a:extLst>
          </p:cNvPr>
          <p:cNvSpPr txBox="1"/>
          <p:nvPr/>
        </p:nvSpPr>
        <p:spPr>
          <a:xfrm>
            <a:off x="1353962" y="883554"/>
            <a:ext cx="4063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CycleGAN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 소개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GAN(Generative Adversarial Network)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개념과 작동 방식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생성자와 판별자가 서로 경쟁하는 구조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(generator, discriminator)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CycleGAN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CycleGAN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이미지 변환 모델로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가지 도메인 사이의 이미지 변환을 학습하는데 활용됨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여름 사진을 겨울 사진으로 변환하거나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말 이미지를 얼룩말 이미지로 변환하는 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CycleGAN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필요성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라벨링되지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않은 이미지 데이터의 도메인 전환을 할 때 유용하며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중간에 도메인 간 매핑을 통한 데이터 의존성이 필요 없음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DC13FC-697C-29FF-180C-3A86F1AB8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61" y="930968"/>
            <a:ext cx="2592840" cy="328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44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B300411-8D63-7492-8270-AC6D50A00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C30DE805-AA1E-5814-283A-5898BC48C40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F36E5A77-3DC5-F226-BC65-6A615A8AEE6F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F4C5FFC5-F6D4-DB97-F2DF-75D3EA2F2B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5A81E5F4-8442-4E45-8935-0C92E20F1307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Arial"/>
                <a:ea typeface="+mj-ea"/>
                <a:cs typeface="NanumGothic ExtraBold"/>
                <a:sym typeface="NanumGothic ExtraBold"/>
              </a:rPr>
              <a:t>CycleGAN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Arial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1FE30-31C8-7779-E016-FE2B7F26A7FD}"/>
              </a:ext>
            </a:extLst>
          </p:cNvPr>
          <p:cNvSpPr txBox="1"/>
          <p:nvPr/>
        </p:nvSpPr>
        <p:spPr>
          <a:xfrm>
            <a:off x="1408963" y="831856"/>
            <a:ext cx="43738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CycleGAN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핵심 아이디어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Cycle Consistency Loss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순환 일관성 손실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이미지가 한 도메인에서 다른 도메인으로 변환된 후 다시 원래 도메인으로 복귀했을 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이미지와 일치하도록 만드는 손실 함수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구조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CycleGAN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두 개의 생성자와 두 개의 판별자로 구성되며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도메인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매핑을 수행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Cycle Consistency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이미지 재현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생성된 이미지가 실제와 유사하게 유지되도록 하는 이미지 재현 기술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7F485-A66C-0E82-BAFB-99B4EC680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35" y="3264664"/>
            <a:ext cx="3888965" cy="15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ECEBAF5-5E68-11C0-4B6D-5D0D630F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E2541C5-20F2-EF5C-E1DE-4B39AA5DF219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167F7889-7A7C-29E7-0ED3-FC8E8EF08EA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D7482D9-3F18-A701-4639-5D66A9DFFB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B30F4243-92CF-B138-FF3F-5D260964931D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Arial"/>
                <a:ea typeface="+mj-ea"/>
                <a:cs typeface="NanumGothic ExtraBold"/>
                <a:sym typeface="NanumGothic ExtraBold"/>
              </a:rPr>
              <a:t>CycleGAN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Arial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68F0D-5EC3-38D9-16F6-1211046E4B10}"/>
              </a:ext>
            </a:extLst>
          </p:cNvPr>
          <p:cNvSpPr txBox="1"/>
          <p:nvPr/>
        </p:nvSpPr>
        <p:spPr>
          <a:xfrm>
            <a:off x="1485900" y="1165860"/>
            <a:ext cx="68199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CycleGAN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 과정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손실 함수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CycleGAN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손실 함수는 크게 두 가지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Adversarial Loss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Cycle Consistency Loss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Adversarial Loss: GAN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생성자가 진짜처럼 보이는 이미지를 생성하기 위해 학습하는 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Cycle Consistency Loss: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이미지가 복귀할 때 원래와 일치하게 만드는 손실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과정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도메인 간 이미지를 번갈아 학습하며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생성자와 판별자가 서로 개선되도록 학습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418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54C4083-FEFC-A131-AEEF-2ABCB972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BFD5709-EABF-D668-E137-77E9ECA25C6F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A9337EE0-321D-5A5C-2CF7-29A000B7EFD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6D8CB27C-14F2-F0DF-9ED6-F28232ED20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2C7CC115-7C48-9FBB-A860-44A93ECDC9D8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Arial"/>
                <a:ea typeface="+mj-ea"/>
                <a:cs typeface="NanumGothic ExtraBold"/>
                <a:sym typeface="NanumGothic ExtraBold"/>
              </a:rPr>
              <a:t>CycleGAN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Arial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69934-7451-B982-6F21-5CCF51DC929B}"/>
              </a:ext>
            </a:extLst>
          </p:cNvPr>
          <p:cNvSpPr txBox="1"/>
          <p:nvPr/>
        </p:nvSpPr>
        <p:spPr>
          <a:xfrm>
            <a:off x="1485900" y="1165860"/>
            <a:ext cx="6819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생성자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판별자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 설계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ResNet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U-Net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두 개의 생성자와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판별자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Cycle Consistency Loss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순환 일관성 손실 함수를 모델에 통합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루프 작성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도메인 간의 반복적 이미지 변환과 역전환을 통해 최적화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195E2C-361A-3BB9-3982-6D070D487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405" y="2592646"/>
            <a:ext cx="3501655" cy="187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3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5029571-2FAA-62C3-B53A-C4F2E793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B47A59AC-9822-97B0-3F17-68873D822D8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B8B18A10-7A9E-C018-420E-9841C2EC596B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C644097-EE61-A773-4815-C9921AAAA3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4F940B8D-36BA-AAE5-382F-FFE9A5D74A57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Arial"/>
                <a:ea typeface="+mj-ea"/>
                <a:cs typeface="NanumGothic ExtraBold"/>
                <a:sym typeface="NanumGothic ExtraBold"/>
              </a:rPr>
              <a:t>GAN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Arial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DEEB-F856-BD4F-60F7-FB80C85F243C}"/>
              </a:ext>
            </a:extLst>
          </p:cNvPr>
          <p:cNvSpPr txBox="1"/>
          <p:nvPr/>
        </p:nvSpPr>
        <p:spPr>
          <a:xfrm>
            <a:off x="1485900" y="1165860"/>
            <a:ext cx="681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Cycle GAN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공부하기 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공부의 필요성 느낌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공부를 한 이후 구현을 진행해 보았음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5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EF7F70A-E5BB-0978-9E87-50B05DEB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69BDABE-1503-6947-B523-A3E69A869049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1933E7C4-C4BB-ACFC-0CC3-A7ADD2875F18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5827B309-2EC9-DCCC-38A4-F7732A6082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1D108D9C-2105-014C-7BFE-459D97FDBD7F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Arial"/>
                <a:ea typeface="+mj-ea"/>
                <a:cs typeface="NanumGothic ExtraBold"/>
                <a:sym typeface="NanumGothic ExtraBold"/>
              </a:rPr>
              <a:t>GAN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Arial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7EA51-DF42-0D45-85F0-4F5B858C47D3}"/>
              </a:ext>
            </a:extLst>
          </p:cNvPr>
          <p:cNvSpPr txBox="1"/>
          <p:nvPr/>
        </p:nvSpPr>
        <p:spPr>
          <a:xfrm>
            <a:off x="1485900" y="1165860"/>
            <a:ext cx="681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Cycle GAN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유사하게 생성자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(Generator)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판별자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(Discriminator)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생성자로 가짜 이미지 생성 후 실제 이미지와 판별자에 넣어 학습을 수행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GAN] 생성적 적대 신경망(GAN) 쉽게 알아보기">
            <a:extLst>
              <a:ext uri="{FF2B5EF4-FFF2-40B4-BE49-F238E27FC236}">
                <a16:creationId xmlns:a16="http://schemas.microsoft.com/office/drawing/2014/main" id="{79A2A752-2F6C-C001-9993-8DC4ABD9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040" y="2142962"/>
            <a:ext cx="5295619" cy="245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60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441</Words>
  <Application>Microsoft Macintosh PowerPoint</Application>
  <PresentationFormat>화면 슬라이드 쇼(16:9)</PresentationFormat>
  <Paragraphs>66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나눔고딕</vt:lpstr>
      <vt:lpstr>맑은 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조효원</dc:creator>
  <cp:lastModifiedBy>김현수</cp:lastModifiedBy>
  <cp:revision>29</cp:revision>
  <dcterms:modified xsi:type="dcterms:W3CDTF">2024-10-28T12:47:07Z</dcterms:modified>
</cp:coreProperties>
</file>